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752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553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99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0721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8523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211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7297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092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1112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673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683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BA970-51BE-45A8-95B0-34282F7C4D7D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1CB61-ABF8-4FE9-829A-720EC43456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5267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91264" cy="115699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/>
              <a:t>六</a:t>
            </a:r>
            <a:r>
              <a:rPr lang="zh-TW" altLang="en-US" dirty="0" smtClean="0"/>
              <a:t>年級藝術與人文核心素養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395536" y="1556792"/>
            <a:ext cx="8352928" cy="508518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altLang="zh-TW" sz="4000" dirty="0"/>
              <a:t>A </a:t>
            </a:r>
            <a:r>
              <a:rPr lang="zh-TW" altLang="en-US" sz="4000" dirty="0"/>
              <a:t>自主行動：學習規劃藝術活動</a:t>
            </a:r>
            <a:r>
              <a:rPr lang="zh-TW" altLang="en-US" sz="4000" dirty="0" smtClean="0"/>
              <a:t>，</a:t>
            </a:r>
            <a:endParaRPr lang="en-US" altLang="zh-TW" sz="4000" dirty="0" smtClean="0"/>
          </a:p>
          <a:p>
            <a:pPr marL="0" indent="0">
              <a:buNone/>
            </a:pPr>
            <a:r>
              <a:rPr lang="zh-TW" altLang="en-US" sz="4000" dirty="0" smtClean="0"/>
              <a:t>       豐富</a:t>
            </a:r>
            <a:r>
              <a:rPr lang="zh-TW" altLang="en-US" sz="4000" dirty="0"/>
              <a:t>生活經驗。</a:t>
            </a:r>
          </a:p>
          <a:p>
            <a:r>
              <a:rPr lang="en-US" altLang="zh-TW" sz="4000" dirty="0"/>
              <a:t>B </a:t>
            </a:r>
            <a:r>
              <a:rPr lang="zh-TW" altLang="en-US" sz="4000" dirty="0"/>
              <a:t>溝通互動：善用多元感官，</a:t>
            </a:r>
            <a:r>
              <a:rPr lang="zh-TW" altLang="en-US" sz="4000" dirty="0" smtClean="0"/>
              <a:t>察覺</a:t>
            </a:r>
            <a:endParaRPr lang="en-US" altLang="zh-TW" sz="4000" dirty="0" smtClean="0"/>
          </a:p>
          <a:p>
            <a:pPr marL="0" indent="0">
              <a:buNone/>
            </a:pPr>
            <a:r>
              <a:rPr lang="zh-TW" altLang="en-US" sz="4000" dirty="0" smtClean="0"/>
              <a:t>       感知</a:t>
            </a:r>
            <a:r>
              <a:rPr lang="zh-TW" altLang="en-US" sz="4000" dirty="0"/>
              <a:t>藝術與生活的關聯，以 </a:t>
            </a:r>
            <a:r>
              <a:rPr lang="zh-TW" altLang="en-US" sz="4000" dirty="0" smtClean="0"/>
              <a:t>豐富</a:t>
            </a:r>
            <a:endParaRPr lang="en-US" altLang="zh-TW" sz="4000" dirty="0" smtClean="0"/>
          </a:p>
          <a:p>
            <a:pPr marL="0" indent="0">
              <a:buNone/>
            </a:pPr>
            <a:r>
              <a:rPr lang="zh-TW" altLang="en-US" sz="4000" dirty="0"/>
              <a:t> </a:t>
            </a:r>
            <a:r>
              <a:rPr lang="zh-TW" altLang="en-US" sz="4000" dirty="0" smtClean="0"/>
              <a:t>      美感</a:t>
            </a:r>
            <a:r>
              <a:rPr lang="zh-TW" altLang="en-US" sz="4000" dirty="0"/>
              <a:t>經驗。</a:t>
            </a:r>
          </a:p>
          <a:p>
            <a:r>
              <a:rPr lang="en-US" altLang="zh-TW" sz="4000" dirty="0"/>
              <a:t>C </a:t>
            </a:r>
            <a:r>
              <a:rPr lang="zh-TW" altLang="en-US" sz="4000" dirty="0"/>
              <a:t>社會參與：體驗在地及全球</a:t>
            </a:r>
            <a:r>
              <a:rPr lang="zh-TW" altLang="en-US" sz="4000" dirty="0" smtClean="0"/>
              <a:t>藝術</a:t>
            </a:r>
            <a:endParaRPr lang="en-US" altLang="zh-TW" sz="4000" dirty="0" smtClean="0"/>
          </a:p>
          <a:p>
            <a:pPr marL="0" indent="0">
              <a:buNone/>
            </a:pPr>
            <a:r>
              <a:rPr lang="zh-TW" altLang="en-US" sz="4000" dirty="0"/>
              <a:t> </a:t>
            </a:r>
            <a:r>
              <a:rPr lang="zh-TW" altLang="en-US" sz="4000" dirty="0" smtClean="0"/>
              <a:t>      與</a:t>
            </a:r>
            <a:r>
              <a:rPr lang="zh-TW" altLang="en-US" sz="4000" dirty="0"/>
              <a:t>文化的多元性。</a:t>
            </a:r>
          </a:p>
          <a:p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62969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學習內容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能透過聽唱、聽奏及讀譜，建立</a:t>
            </a:r>
            <a:endParaRPr lang="en-US" altLang="zh-TW" sz="4000" dirty="0" smtClean="0"/>
          </a:p>
          <a:p>
            <a:pPr marL="0" indent="0">
              <a:buNone/>
            </a:pPr>
            <a:r>
              <a:rPr lang="zh-TW" altLang="en-US" sz="4000" dirty="0"/>
              <a:t> </a:t>
            </a:r>
            <a:r>
              <a:rPr lang="zh-TW" altLang="en-US" sz="4000" dirty="0" smtClean="0"/>
              <a:t>     與展現歌唱及演奏的基本技巧。</a:t>
            </a:r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能依據引導，感知與探索音樂元</a:t>
            </a:r>
            <a:endParaRPr lang="en-US" altLang="zh-TW" sz="4000" dirty="0" smtClean="0"/>
          </a:p>
          <a:p>
            <a:pPr marL="0" indent="0">
              <a:buNone/>
            </a:pPr>
            <a:r>
              <a:rPr lang="zh-TW" altLang="en-US" sz="4000" dirty="0"/>
              <a:t> </a:t>
            </a:r>
            <a:r>
              <a:rPr lang="zh-TW" altLang="en-US" sz="4000" dirty="0" smtClean="0"/>
              <a:t>     素，嘗試簡易的即興，展現對創</a:t>
            </a:r>
            <a:endParaRPr lang="en-US" altLang="zh-TW" sz="4000" dirty="0" smtClean="0"/>
          </a:p>
          <a:p>
            <a:pPr marL="0" indent="0">
              <a:buNone/>
            </a:pPr>
            <a:r>
              <a:rPr lang="zh-TW" altLang="en-US" sz="4000" dirty="0"/>
              <a:t> </a:t>
            </a:r>
            <a:r>
              <a:rPr lang="zh-TW" altLang="en-US" sz="4000" dirty="0" smtClean="0"/>
              <a:t>     作的興趣。</a:t>
            </a:r>
          </a:p>
          <a:p>
            <a:r>
              <a:rPr lang="en-US" altLang="zh-TW" sz="4000" dirty="0"/>
              <a:t>3.</a:t>
            </a:r>
            <a:r>
              <a:rPr lang="zh-TW" altLang="en-US" sz="4000" dirty="0"/>
              <a:t>能發現藝術作品中的構成要素</a:t>
            </a:r>
            <a:r>
              <a:rPr lang="zh-TW" altLang="en-US" sz="4000" dirty="0" smtClean="0"/>
              <a:t>與</a:t>
            </a:r>
            <a:endParaRPr lang="en-US" altLang="zh-TW" sz="4000" dirty="0" smtClean="0"/>
          </a:p>
          <a:p>
            <a:pPr marL="0" indent="0">
              <a:buNone/>
            </a:pPr>
            <a:r>
              <a:rPr lang="zh-TW" altLang="en-US" sz="4000" dirty="0"/>
              <a:t> </a:t>
            </a:r>
            <a:r>
              <a:rPr lang="zh-TW" altLang="en-US" sz="4000" dirty="0" smtClean="0"/>
              <a:t>     形式</a:t>
            </a:r>
            <a:r>
              <a:rPr lang="zh-TW" altLang="en-US" sz="4000" dirty="0"/>
              <a:t>原理，並表達自己的想法。</a:t>
            </a:r>
          </a:p>
        </p:txBody>
      </p:sp>
    </p:spTree>
    <p:extLst>
      <p:ext uri="{BB962C8B-B14F-4D97-AF65-F5344CB8AC3E}">
        <p14:creationId xmlns:p14="http://schemas.microsoft.com/office/powerpoint/2010/main" val="611282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學習表現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6490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完成每堂課的學習重點。</a:t>
            </a:r>
            <a:endParaRPr lang="en-US" altLang="zh-TW" sz="4000" dirty="0" smtClean="0"/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學會</a:t>
            </a:r>
            <a:r>
              <a:rPr lang="en-US" altLang="zh-TW" sz="4000" dirty="0" smtClean="0"/>
              <a:t>Muse </a:t>
            </a:r>
            <a:r>
              <a:rPr lang="en-US" altLang="zh-TW" sz="4000" dirty="0" smtClean="0"/>
              <a:t>Score 3 </a:t>
            </a:r>
            <a:r>
              <a:rPr lang="zh-TW" altLang="en-US" sz="4000" dirty="0" smtClean="0"/>
              <a:t>打譜程式。</a:t>
            </a:r>
            <a:endParaRPr lang="en-US" altLang="zh-TW" sz="4000" dirty="0" smtClean="0"/>
          </a:p>
          <a:p>
            <a:r>
              <a:rPr lang="en-US" altLang="zh-TW" sz="4000" dirty="0" smtClean="0"/>
              <a:t>3.</a:t>
            </a:r>
            <a:r>
              <a:rPr lang="zh-TW" altLang="en-US" sz="4000" dirty="0" smtClean="0"/>
              <a:t>與</a:t>
            </a:r>
            <a:r>
              <a:rPr lang="zh-TW" altLang="en-US" sz="4000" dirty="0"/>
              <a:t>同儕共同完成影片的配音</a:t>
            </a:r>
            <a:r>
              <a:rPr lang="zh-TW" altLang="en-US" sz="4000" dirty="0" smtClean="0"/>
              <a:t>創作。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00305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評分方式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實作評量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作業評量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3.</a:t>
            </a:r>
            <a:r>
              <a:rPr lang="zh-TW" altLang="en-US" sz="4000" dirty="0" smtClean="0"/>
              <a:t>課堂分組發表展演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4.</a:t>
            </a:r>
            <a:r>
              <a:rPr lang="zh-TW" altLang="en-US" sz="4000" dirty="0" smtClean="0"/>
              <a:t>生活實踐 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5.</a:t>
            </a:r>
            <a:r>
              <a:rPr lang="zh-TW" altLang="en-US" sz="4000" dirty="0" smtClean="0"/>
              <a:t>學習態度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5809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204</Words>
  <Application>Microsoft Office PowerPoint</Application>
  <PresentationFormat>如螢幕大小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六年級藝術與人文核心素養</vt:lpstr>
      <vt:lpstr>學習內容</vt:lpstr>
      <vt:lpstr>學習表現</vt:lpstr>
      <vt:lpstr>評分方式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四年級藝術與人文核心素養</dc:title>
  <dc:creator>朱英芬</dc:creator>
  <cp:lastModifiedBy>user</cp:lastModifiedBy>
  <cp:revision>18</cp:revision>
  <dcterms:created xsi:type="dcterms:W3CDTF">2021-08-30T06:10:32Z</dcterms:created>
  <dcterms:modified xsi:type="dcterms:W3CDTF">2025-08-29T04:08:00Z</dcterms:modified>
</cp:coreProperties>
</file>