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notesMasterIdLst>
    <p:notesMasterId r:id="rId8"/>
  </p:notesMasterIdLst>
  <p:handoutMasterIdLst>
    <p:handoutMasterId r:id="rId9"/>
  </p:handoutMasterIdLst>
  <p:sldIdLst>
    <p:sldId id="441" r:id="rId2"/>
    <p:sldId id="442" r:id="rId3"/>
    <p:sldId id="443" r:id="rId4"/>
    <p:sldId id="444" r:id="rId5"/>
    <p:sldId id="445" r:id="rId6"/>
    <p:sldId id="446" r:id="rId7"/>
  </p:sldIdLst>
  <p:sldSz cx="9144000" cy="6858000" type="screen4x3"/>
  <p:notesSz cx="9872663" cy="6797675"/>
  <p:defaultTextStyle>
    <a:defPPr>
      <a:defRPr lang="en-US"/>
    </a:defPPr>
    <a:lvl1pPr marL="0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79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960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938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917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896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876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856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837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6600"/>
    <a:srgbClr val="CC00FF"/>
    <a:srgbClr val="00FF00"/>
    <a:srgbClr val="66FF33"/>
    <a:srgbClr val="FF3399"/>
    <a:srgbClr val="FFCC99"/>
    <a:srgbClr val="FF9999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344D84-9AFB-497E-A393-DC336BA19D2E}" styleName="中等深淺樣式 3 - 輔色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384" autoAdjust="0"/>
  </p:normalViewPr>
  <p:slideViewPr>
    <p:cSldViewPr>
      <p:cViewPr>
        <p:scale>
          <a:sx n="75" d="100"/>
          <a:sy n="75" d="100"/>
        </p:scale>
        <p:origin x="-2664" y="-9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notesViewPr>
    <p:cSldViewPr>
      <p:cViewPr varScale="1">
        <p:scale>
          <a:sx n="40" d="100"/>
          <a:sy n="40" d="100"/>
        </p:scale>
        <p:origin x="-1618" y="-91"/>
      </p:cViewPr>
      <p:guideLst>
        <p:guide orient="horz" pos="2141"/>
        <p:guide pos="311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592224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r">
              <a:defRPr sz="1200"/>
            </a:lvl1pPr>
          </a:lstStyle>
          <a:p>
            <a:fld id="{D55A4AB6-CED0-4AF2-8C47-4EA8094384BE}" type="datetimeFigureOut">
              <a:rPr lang="zh-TW" altLang="en-US" smtClean="0"/>
              <a:t>2025/9/5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592224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r">
              <a:defRPr sz="1200"/>
            </a:lvl1pPr>
          </a:lstStyle>
          <a:p>
            <a:fld id="{34F26024-6681-4013-A8CA-ECB72F2DF7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59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592224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r">
              <a:defRPr sz="1200"/>
            </a:lvl1pPr>
          </a:lstStyle>
          <a:p>
            <a:fld id="{BC125211-D56D-4DAE-9D1D-1978F3B428AD}" type="datetimeFigureOut">
              <a:rPr lang="zh-TW" altLang="en-US" smtClean="0"/>
              <a:t>2025/9/5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398837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99" tIns="45350" rIns="90699" bIns="453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87267" y="3228896"/>
            <a:ext cx="7898130" cy="3058954"/>
          </a:xfrm>
          <a:prstGeom prst="rect">
            <a:avLst/>
          </a:prstGeom>
        </p:spPr>
        <p:txBody>
          <a:bodyPr vert="horz" lIns="90699" tIns="45350" rIns="90699" bIns="4535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592224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r">
              <a:defRPr sz="1200"/>
            </a:lvl1pPr>
          </a:lstStyle>
          <a:p>
            <a:fld id="{FDF957A5-27D7-42D1-A6F4-30C890F637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2394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 b="1" dirty="0">
                <a:ln w="9525" cmpd="sng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-370225"/>
            <a:ext cx="180020" cy="720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-53162" y="6377851"/>
            <a:ext cx="236352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pic>
        <p:nvPicPr>
          <p:cNvPr id="12" name="Picture 1" descr="描述: 天主愛小孩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66" y="4036020"/>
            <a:ext cx="1065065" cy="2235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 descr="master04_image00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624"/>
            <a:ext cx="576064" cy="57354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頁尾版面配置區 4"/>
          <p:cNvSpPr txBox="1">
            <a:spLocks/>
          </p:cNvSpPr>
          <p:nvPr userDrawn="1"/>
        </p:nvSpPr>
        <p:spPr>
          <a:xfrm>
            <a:off x="1763688" y="44624"/>
            <a:ext cx="2232248" cy="580163"/>
          </a:xfrm>
          <a:prstGeom prst="rect">
            <a:avLst/>
          </a:prstGeom>
          <a:noFill/>
        </p:spPr>
        <p:txBody>
          <a:bodyPr vert="horz" lIns="91418" tIns="45709" rIns="91418" bIns="45709" rtlCol="0" anchor="ctr"/>
          <a:lstStyle>
            <a:defPPr>
              <a:defRPr lang="en-US"/>
            </a:defPPr>
            <a:lvl1pPr marL="0" algn="ctr" defTabSz="913960" rtl="0" eaLnBrk="1" latinLnBrk="0" hangingPunct="1">
              <a:defRPr sz="1200" kern="120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marL="456979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960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38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91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89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87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85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83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TW" altLang="en-US" sz="1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天主教光仁國民小學</a:t>
            </a:r>
            <a:endParaRPr lang="en-US" altLang="zh-TW" sz="16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indent="0" algn="dist" defTabSz="913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cap="none" spc="0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Guangjen</a:t>
            </a:r>
            <a:r>
              <a:rPr kumimoji="0" lang="en-US" altLang="zh-TW" sz="900" b="0" cap="none" spc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Catholic Elementary School</a:t>
            </a:r>
          </a:p>
        </p:txBody>
      </p:sp>
    </p:spTree>
    <p:extLst>
      <p:ext uri="{BB962C8B-B14F-4D97-AF65-F5344CB8AC3E}">
        <p14:creationId xmlns:p14="http://schemas.microsoft.com/office/powerpoint/2010/main" val="241677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 rot="16200000">
            <a:off x="436892" y="1447250"/>
            <a:ext cx="216023" cy="11551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35696" y="549666"/>
            <a:ext cx="6851104" cy="647086"/>
          </a:xfrm>
        </p:spPr>
        <p:txBody>
          <a:bodyPr/>
          <a:lstStyle>
            <a:lvl1pPr algn="ctr">
              <a:defRPr b="1" cap="none" spc="0">
                <a:ln w="9525" cmpd="sng">
                  <a:noFill/>
                  <a:prstDash val="solid"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03647" y="1519858"/>
            <a:ext cx="7273521" cy="4525963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1502296" y="6356352"/>
            <a:ext cx="1269504" cy="365125"/>
          </a:xfrm>
        </p:spPr>
        <p:txBody>
          <a:bodyPr/>
          <a:lstStyle/>
          <a:p>
            <a:fld id="{61FD9D02-426E-46C9-9EE9-0DE1EF8B2838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 smtClean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矩形 15"/>
          <p:cNvSpPr/>
          <p:nvPr userDrawn="1"/>
        </p:nvSpPr>
        <p:spPr>
          <a:xfrm rot="16200000">
            <a:off x="422679" y="4255562"/>
            <a:ext cx="216023" cy="11551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 userDrawn="1"/>
        </p:nvSpPr>
        <p:spPr>
          <a:xfrm rot="16200000">
            <a:off x="437281" y="4746881"/>
            <a:ext cx="216023" cy="11551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pic>
        <p:nvPicPr>
          <p:cNvPr id="14" name="Picture 7" descr="master04_image00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624"/>
            <a:ext cx="576064" cy="57354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/>
          <p:cNvSpPr/>
          <p:nvPr userDrawn="1"/>
        </p:nvSpPr>
        <p:spPr>
          <a:xfrm rot="16200000">
            <a:off x="199565" y="1101910"/>
            <a:ext cx="690677" cy="1155187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/>
          <p:cNvSpPr/>
          <p:nvPr userDrawn="1"/>
        </p:nvSpPr>
        <p:spPr>
          <a:xfrm rot="16200000">
            <a:off x="251488" y="4557908"/>
            <a:ext cx="468000" cy="1044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-100498" y="1225923"/>
            <a:ext cx="9287239" cy="180000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68000">
                <a:srgbClr val="0070C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 userDrawn="1"/>
        </p:nvSpPr>
        <p:spPr>
          <a:xfrm rot="16200000">
            <a:off x="-332230" y="5728204"/>
            <a:ext cx="1596914" cy="1005478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969524" y="-170600"/>
            <a:ext cx="180000" cy="7200000"/>
          </a:xfrm>
          <a:prstGeom prst="rect">
            <a:avLst/>
          </a:prstGeom>
          <a:gradFill flip="none" rotWithShape="1">
            <a:gsLst>
              <a:gs pos="41000">
                <a:srgbClr val="C00000"/>
              </a:gs>
              <a:gs pos="100000">
                <a:schemeClr val="accent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21" name="頁尾版面配置區 4"/>
          <p:cNvSpPr txBox="1">
            <a:spLocks/>
          </p:cNvSpPr>
          <p:nvPr userDrawn="1"/>
        </p:nvSpPr>
        <p:spPr>
          <a:xfrm>
            <a:off x="1763688" y="44624"/>
            <a:ext cx="2232248" cy="580163"/>
          </a:xfrm>
          <a:prstGeom prst="rect">
            <a:avLst/>
          </a:prstGeom>
          <a:noFill/>
        </p:spPr>
        <p:txBody>
          <a:bodyPr vert="horz" lIns="91418" tIns="45709" rIns="91418" bIns="45709" rtlCol="0" anchor="ctr"/>
          <a:lstStyle>
            <a:defPPr>
              <a:defRPr lang="en-US"/>
            </a:defPPr>
            <a:lvl1pPr marL="0" algn="ctr" defTabSz="913960" rtl="0" eaLnBrk="1" latinLnBrk="0" hangingPunct="1">
              <a:defRPr sz="1200" kern="120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marL="456979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960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38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91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89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87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85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83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TW" altLang="en-US" sz="1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天主教光仁國民小學</a:t>
            </a:r>
            <a:endParaRPr lang="en-US" altLang="zh-TW" sz="16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indent="0" algn="dist" defTabSz="913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cap="none" spc="0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Guangjen</a:t>
            </a:r>
            <a:r>
              <a:rPr kumimoji="0" lang="en-US" altLang="zh-TW" sz="900" b="0" cap="none" spc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Catholic Elementary School</a:t>
            </a:r>
          </a:p>
        </p:txBody>
      </p:sp>
    </p:spTree>
    <p:extLst>
      <p:ext uri="{BB962C8B-B14F-4D97-AF65-F5344CB8AC3E}">
        <p14:creationId xmlns:p14="http://schemas.microsoft.com/office/powerpoint/2010/main" val="280927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vert="horz" lIns="91418" tIns="45709" rIns="91418" bIns="45709" rtlCol="0" anchor="ctr">
            <a:normAutofit/>
          </a:bodyPr>
          <a:lstStyle>
            <a:lvl1pPr algn="l"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4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6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7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-370225"/>
            <a:ext cx="180020" cy="720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-53162" y="6377851"/>
            <a:ext cx="236352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764704"/>
            <a:ext cx="3115021" cy="3948899"/>
          </a:xfrm>
          <a:prstGeom prst="rect">
            <a:avLst/>
          </a:prstGeom>
        </p:spPr>
      </p:pic>
      <p:pic>
        <p:nvPicPr>
          <p:cNvPr id="12" name="Picture 7" descr="master04_image00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00" y="260353"/>
            <a:ext cx="946572" cy="942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34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0" indent="0">
              <a:buNone/>
              <a:defRPr sz="1800" b="1"/>
            </a:lvl3pPr>
            <a:lvl4pPr marL="1371270" indent="0">
              <a:buNone/>
              <a:defRPr sz="1600" b="1"/>
            </a:lvl4pPr>
            <a:lvl5pPr marL="1828358" indent="0">
              <a:buNone/>
              <a:defRPr sz="1600" b="1"/>
            </a:lvl5pPr>
            <a:lvl6pPr marL="2285448" indent="0">
              <a:buNone/>
              <a:defRPr sz="1600" b="1"/>
            </a:lvl6pPr>
            <a:lvl7pPr marL="2742538" indent="0">
              <a:buNone/>
              <a:defRPr sz="1600" b="1"/>
            </a:lvl7pPr>
            <a:lvl8pPr marL="3199628" indent="0">
              <a:buNone/>
              <a:defRPr sz="1600" b="1"/>
            </a:lvl8pPr>
            <a:lvl9pPr marL="3656718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0" indent="0">
              <a:buNone/>
              <a:defRPr sz="1800" b="1"/>
            </a:lvl3pPr>
            <a:lvl4pPr marL="1371270" indent="0">
              <a:buNone/>
              <a:defRPr sz="1600" b="1"/>
            </a:lvl4pPr>
            <a:lvl5pPr marL="1828358" indent="0">
              <a:buNone/>
              <a:defRPr sz="1600" b="1"/>
            </a:lvl5pPr>
            <a:lvl6pPr marL="2285448" indent="0">
              <a:buNone/>
              <a:defRPr sz="1600" b="1"/>
            </a:lvl6pPr>
            <a:lvl7pPr marL="2742538" indent="0">
              <a:buNone/>
              <a:defRPr sz="1600" b="1"/>
            </a:lvl7pPr>
            <a:lvl8pPr marL="3199628" indent="0">
              <a:buNone/>
              <a:defRPr sz="1600" b="1"/>
            </a:lvl8pPr>
            <a:lvl9pPr marL="3656718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 smtClean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4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 smtClean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健康 卓越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6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2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200"/>
            </a:lvl2pPr>
            <a:lvl3pPr marL="914180" indent="0">
              <a:buNone/>
              <a:defRPr sz="1000"/>
            </a:lvl3pPr>
            <a:lvl4pPr marL="1371270" indent="0">
              <a:buNone/>
              <a:defRPr sz="900"/>
            </a:lvl4pPr>
            <a:lvl5pPr marL="1828358" indent="0">
              <a:buNone/>
              <a:defRPr sz="900"/>
            </a:lvl5pPr>
            <a:lvl6pPr marL="2285448" indent="0">
              <a:buNone/>
              <a:defRPr sz="900"/>
            </a:lvl6pPr>
            <a:lvl7pPr marL="2742538" indent="0">
              <a:buNone/>
              <a:defRPr sz="900"/>
            </a:lvl7pPr>
            <a:lvl8pPr marL="3199628" indent="0">
              <a:buNone/>
              <a:defRPr sz="900"/>
            </a:lvl8pPr>
            <a:lvl9pPr marL="3656718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 smtClean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7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90" indent="0">
              <a:buNone/>
              <a:defRPr sz="2800"/>
            </a:lvl2pPr>
            <a:lvl3pPr marL="914180" indent="0">
              <a:buNone/>
              <a:defRPr sz="2400"/>
            </a:lvl3pPr>
            <a:lvl4pPr marL="1371270" indent="0">
              <a:buNone/>
              <a:defRPr sz="2000"/>
            </a:lvl4pPr>
            <a:lvl5pPr marL="1828358" indent="0">
              <a:buNone/>
              <a:defRPr sz="2000"/>
            </a:lvl5pPr>
            <a:lvl6pPr marL="2285448" indent="0">
              <a:buNone/>
              <a:defRPr sz="2000"/>
            </a:lvl6pPr>
            <a:lvl7pPr marL="2742538" indent="0">
              <a:buNone/>
              <a:defRPr sz="2000"/>
            </a:lvl7pPr>
            <a:lvl8pPr marL="3199628" indent="0">
              <a:buNone/>
              <a:defRPr sz="2000"/>
            </a:lvl8pPr>
            <a:lvl9pPr marL="3656718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200"/>
            </a:lvl2pPr>
            <a:lvl3pPr marL="914180" indent="0">
              <a:buNone/>
              <a:defRPr sz="1000"/>
            </a:lvl3pPr>
            <a:lvl4pPr marL="1371270" indent="0">
              <a:buNone/>
              <a:defRPr sz="900"/>
            </a:lvl4pPr>
            <a:lvl5pPr marL="1828358" indent="0">
              <a:buNone/>
              <a:defRPr sz="900"/>
            </a:lvl5pPr>
            <a:lvl6pPr marL="2285448" indent="0">
              <a:buNone/>
              <a:defRPr sz="900"/>
            </a:lvl6pPr>
            <a:lvl7pPr marL="2742538" indent="0">
              <a:buNone/>
              <a:defRPr sz="900"/>
            </a:lvl7pPr>
            <a:lvl8pPr marL="3199628" indent="0">
              <a:buNone/>
              <a:defRPr sz="900"/>
            </a:lvl8pPr>
            <a:lvl9pPr marL="3656718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 smtClean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83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 smtClean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8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0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天主教光仁小學 健康 快樂 創新 卓越</a:t>
            </a:r>
            <a:endParaRPr lang="en-US" altLang="zh-TW" dirty="0" smtClean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4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圖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3145" name="Rectangle 73"/>
          <p:cNvSpPr>
            <a:spLocks noChangeArrowheads="1"/>
          </p:cNvSpPr>
          <p:nvPr/>
        </p:nvSpPr>
        <p:spPr bwMode="gray">
          <a:xfrm>
            <a:off x="1698625" y="3705225"/>
            <a:ext cx="742950" cy="7429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16" name="Rectangle 44" descr="3"/>
          <p:cNvSpPr>
            <a:spLocks noChangeArrowheads="1"/>
          </p:cNvSpPr>
          <p:nvPr/>
        </p:nvSpPr>
        <p:spPr bwMode="gray">
          <a:xfrm>
            <a:off x="2492375" y="4510089"/>
            <a:ext cx="742950" cy="74453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06" name="Rectangle 34" descr="5"/>
          <p:cNvSpPr>
            <a:spLocks noChangeArrowheads="1"/>
          </p:cNvSpPr>
          <p:nvPr/>
        </p:nvSpPr>
        <p:spPr bwMode="gray">
          <a:xfrm>
            <a:off x="915988" y="4510089"/>
            <a:ext cx="742950" cy="74453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31" name="Rectangle 59"/>
          <p:cNvSpPr>
            <a:spLocks noChangeArrowheads="1"/>
          </p:cNvSpPr>
          <p:nvPr/>
        </p:nvSpPr>
        <p:spPr bwMode="gray">
          <a:xfrm>
            <a:off x="1703389" y="5314950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6" name="Rectangle 54"/>
          <p:cNvSpPr>
            <a:spLocks noChangeArrowheads="1"/>
          </p:cNvSpPr>
          <p:nvPr/>
        </p:nvSpPr>
        <p:spPr bwMode="gray">
          <a:xfrm>
            <a:off x="128588" y="3705225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8" name="Rectangle 56"/>
          <p:cNvSpPr>
            <a:spLocks noChangeArrowheads="1"/>
          </p:cNvSpPr>
          <p:nvPr/>
        </p:nvSpPr>
        <p:spPr bwMode="gray">
          <a:xfrm>
            <a:off x="2492375" y="3705225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 rot="10800000">
            <a:off x="6003925" y="1778001"/>
            <a:ext cx="2768600" cy="779463"/>
            <a:chOff x="1566" y="164"/>
            <a:chExt cx="1455" cy="425"/>
          </a:xfrm>
        </p:grpSpPr>
        <p:sp>
          <p:nvSpPr>
            <p:cNvPr id="3080" name="Freeform 8"/>
            <p:cNvSpPr>
              <a:spLocks/>
            </p:cNvSpPr>
            <p:nvPr/>
          </p:nvSpPr>
          <p:spPr bwMode="gray">
            <a:xfrm>
              <a:off x="1892" y="468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1" name="Freeform 9"/>
            <p:cNvSpPr>
              <a:spLocks/>
            </p:cNvSpPr>
            <p:nvPr/>
          </p:nvSpPr>
          <p:spPr bwMode="gray">
            <a:xfrm>
              <a:off x="2271" y="450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2" name="Freeform 10"/>
            <p:cNvSpPr>
              <a:spLocks/>
            </p:cNvSpPr>
            <p:nvPr/>
          </p:nvSpPr>
          <p:spPr bwMode="gray">
            <a:xfrm>
              <a:off x="1765" y="378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gray">
            <a:xfrm>
              <a:off x="2792" y="378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4" name="Freeform 12"/>
            <p:cNvSpPr>
              <a:spLocks/>
            </p:cNvSpPr>
            <p:nvPr/>
          </p:nvSpPr>
          <p:spPr bwMode="gray">
            <a:xfrm>
              <a:off x="2631" y="457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5" name="Freeform 13"/>
            <p:cNvSpPr>
              <a:spLocks/>
            </p:cNvSpPr>
            <p:nvPr/>
          </p:nvSpPr>
          <p:spPr bwMode="gray">
            <a:xfrm>
              <a:off x="2430" y="403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6" name="Freeform 14"/>
            <p:cNvSpPr>
              <a:spLocks/>
            </p:cNvSpPr>
            <p:nvPr/>
          </p:nvSpPr>
          <p:spPr bwMode="gray">
            <a:xfrm>
              <a:off x="1914" y="233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gray">
            <a:xfrm>
              <a:off x="2514" y="379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8" name="Freeform 16"/>
            <p:cNvSpPr>
              <a:spLocks/>
            </p:cNvSpPr>
            <p:nvPr/>
          </p:nvSpPr>
          <p:spPr bwMode="gray">
            <a:xfrm>
              <a:off x="1566" y="297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9" name="Freeform 17"/>
            <p:cNvSpPr>
              <a:spLocks/>
            </p:cNvSpPr>
            <p:nvPr/>
          </p:nvSpPr>
          <p:spPr bwMode="gray">
            <a:xfrm>
              <a:off x="2596" y="332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0" name="Freeform 18"/>
            <p:cNvSpPr>
              <a:spLocks/>
            </p:cNvSpPr>
            <p:nvPr/>
          </p:nvSpPr>
          <p:spPr bwMode="gray">
            <a:xfrm>
              <a:off x="1672" y="164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1" name="Freeform 19"/>
            <p:cNvSpPr>
              <a:spLocks/>
            </p:cNvSpPr>
            <p:nvPr/>
          </p:nvSpPr>
          <p:spPr bwMode="gray">
            <a:xfrm>
              <a:off x="2065" y="361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2" name="Freeform 20"/>
            <p:cNvSpPr>
              <a:spLocks/>
            </p:cNvSpPr>
            <p:nvPr/>
          </p:nvSpPr>
          <p:spPr bwMode="gray">
            <a:xfrm>
              <a:off x="2921" y="361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3" name="Freeform 21"/>
            <p:cNvSpPr>
              <a:spLocks/>
            </p:cNvSpPr>
            <p:nvPr/>
          </p:nvSpPr>
          <p:spPr bwMode="gray">
            <a:xfrm>
              <a:off x="2273" y="187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4" name="Freeform 22"/>
            <p:cNvSpPr>
              <a:spLocks/>
            </p:cNvSpPr>
            <p:nvPr/>
          </p:nvSpPr>
          <p:spPr bwMode="gray">
            <a:xfrm>
              <a:off x="2161" y="216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5" name="Freeform 23"/>
            <p:cNvSpPr>
              <a:spLocks/>
            </p:cNvSpPr>
            <p:nvPr/>
          </p:nvSpPr>
          <p:spPr bwMode="gray">
            <a:xfrm>
              <a:off x="2708" y="216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3110" name="Rectangle 38" descr="1"/>
          <p:cNvSpPr>
            <a:spLocks noChangeArrowheads="1"/>
          </p:cNvSpPr>
          <p:nvPr/>
        </p:nvSpPr>
        <p:spPr bwMode="gray">
          <a:xfrm>
            <a:off x="4067176" y="4497388"/>
            <a:ext cx="741363" cy="74295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12" name="Rectangle 40" descr="7"/>
          <p:cNvSpPr>
            <a:spLocks noChangeArrowheads="1"/>
          </p:cNvSpPr>
          <p:nvPr/>
        </p:nvSpPr>
        <p:spPr bwMode="gray">
          <a:xfrm>
            <a:off x="3275013" y="5314950"/>
            <a:ext cx="742950" cy="74295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14" name="Rectangle 42"/>
          <p:cNvSpPr>
            <a:spLocks noChangeArrowheads="1"/>
          </p:cNvSpPr>
          <p:nvPr/>
        </p:nvSpPr>
        <p:spPr bwMode="gray">
          <a:xfrm>
            <a:off x="3282951" y="4510089"/>
            <a:ext cx="741363" cy="744537"/>
          </a:xfrm>
          <a:prstGeom prst="rect">
            <a:avLst/>
          </a:pr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09" name="Rectangle 37" descr="6"/>
          <p:cNvSpPr>
            <a:spLocks noChangeArrowheads="1"/>
          </p:cNvSpPr>
          <p:nvPr/>
        </p:nvSpPr>
        <p:spPr bwMode="gray">
          <a:xfrm>
            <a:off x="1703389" y="5314950"/>
            <a:ext cx="742950" cy="74295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1" name="Rectangle 49"/>
          <p:cNvSpPr>
            <a:spLocks noChangeArrowheads="1"/>
          </p:cNvSpPr>
          <p:nvPr/>
        </p:nvSpPr>
        <p:spPr bwMode="gray">
          <a:xfrm>
            <a:off x="1703389" y="4511675"/>
            <a:ext cx="742950" cy="7429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2" name="Rectangle 50"/>
          <p:cNvSpPr>
            <a:spLocks noChangeArrowheads="1"/>
          </p:cNvSpPr>
          <p:nvPr/>
        </p:nvSpPr>
        <p:spPr bwMode="gray">
          <a:xfrm>
            <a:off x="128588" y="4511675"/>
            <a:ext cx="741362" cy="74295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4" name="Rectangle 52"/>
          <p:cNvSpPr>
            <a:spLocks noChangeArrowheads="1"/>
          </p:cNvSpPr>
          <p:nvPr/>
        </p:nvSpPr>
        <p:spPr bwMode="gray">
          <a:xfrm>
            <a:off x="2492375" y="5314950"/>
            <a:ext cx="74295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42" name="Rectangle 70" descr="2"/>
          <p:cNvSpPr>
            <a:spLocks noChangeArrowheads="1"/>
          </p:cNvSpPr>
          <p:nvPr/>
        </p:nvSpPr>
        <p:spPr bwMode="gray">
          <a:xfrm>
            <a:off x="1701801" y="3705225"/>
            <a:ext cx="744538" cy="74295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677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6" grpId="0" animBg="1"/>
      <p:bldP spid="3128" grpId="0" animBg="1"/>
      <p:bldP spid="3109" grpId="0" animBg="1"/>
      <p:bldP spid="3121" grpId="0" animBg="1"/>
      <p:bldP spid="3142" grpId="0" animBg="1"/>
    </p:bldLst>
  </p:timing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53162" y="6377851"/>
            <a:ext cx="236352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18" tIns="45709" rIns="91418" bIns="45709" rtlCol="0" anchor="ctr">
            <a:normAutofit/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18" tIns="45709" rIns="91418" bIns="45709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ctr">
              <a:defRPr sz="1200">
                <a:solidFill>
                  <a:srgbClr val="7030A0"/>
                </a:solidFill>
                <a:latin typeface="華康儷楷書" panose="03000509000000000000" pitchFamily="65" charset="-120"/>
                <a:ea typeface="華康儷楷書" panose="03000509000000000000" pitchFamily="65" charset="-120"/>
              </a:defRPr>
            </a:lvl1pPr>
          </a:lstStyle>
          <a:p>
            <a:r>
              <a:rPr lang="zh-TW" altLang="en-US" dirty="0" smtClean="0"/>
              <a:t>天主教光仁小學 健康 快樂 創新 卓越</a:t>
            </a:r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矩形 6"/>
          <p:cNvSpPr/>
          <p:nvPr/>
        </p:nvSpPr>
        <p:spPr>
          <a:xfrm>
            <a:off x="0" y="-370225"/>
            <a:ext cx="236352" cy="66109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0357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</p:sldLayoutIdLst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180" rtl="0" eaLnBrk="1" latinLnBrk="0" hangingPunct="1">
        <a:spcBef>
          <a:spcPct val="0"/>
        </a:spcBef>
        <a:buNone/>
        <a:defRPr lang="zh-TW" altLang="en-US" sz="4400" b="0" kern="1200" cap="none" spc="0">
          <a:ln w="12700" cmpd="sng">
            <a:solidFill>
              <a:srgbClr val="002060"/>
            </a:solidFill>
            <a:prstDash val="solid"/>
          </a:ln>
          <a:solidFill>
            <a:schemeClr val="bg1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63500" dir="3600000" algn="tl" rotWithShape="0">
              <a:srgbClr val="000000">
                <a:alpha val="70000"/>
              </a:srgbClr>
            </a:outerShdw>
          </a:effectLst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817" indent="-342817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2772" indent="-285681" algn="l" defTabSz="9141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2724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599814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6904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399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8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7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6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8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7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5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4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3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2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1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度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03648" y="1988840"/>
            <a:ext cx="7273521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體育領域學校</a:t>
            </a: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四年級報告</a:t>
            </a: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事項</a:t>
            </a:r>
            <a: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zh-TW" sz="4800" b="1" dirty="0" smtClean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8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老師</a:t>
            </a:r>
            <a:r>
              <a:rPr lang="en-US" altLang="zh-TW" sz="48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48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林韋志</a:t>
            </a:r>
            <a:endParaRPr lang="zh-TW" altLang="en-US" sz="48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6763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3648" y="548680"/>
            <a:ext cx="6851104" cy="647086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solidFill>
                  <a:srgbClr val="0070C0"/>
                </a:solidFill>
              </a:rPr>
              <a:t>體育</a:t>
            </a:r>
            <a:r>
              <a:rPr lang="zh-TW" altLang="en-US" dirty="0">
                <a:solidFill>
                  <a:srgbClr val="0070C0"/>
                </a:solidFill>
              </a:rPr>
              <a:t>課注意事項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7624" y="1484784"/>
            <a:ext cx="795637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en-US" altLang="zh-TW" sz="4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4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可配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戴口罩。</a:t>
            </a:r>
            <a:endParaRPr lang="en-US" altLang="zh-TW" sz="40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en-US" altLang="zh-TW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課前洗手，課後洗手。</a:t>
            </a:r>
            <a:endParaRPr lang="en-US" altLang="zh-TW" sz="40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4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可攜帶太陽眼鏡</a:t>
            </a:r>
            <a:r>
              <a:rPr lang="zh-TW" altLang="en-US" sz="4000" b="1" dirty="0">
                <a:solidFill>
                  <a:srgbClr val="00B050"/>
                </a:solidFill>
                <a:latin typeface="標楷體"/>
                <a:ea typeface="標楷體"/>
              </a:rPr>
              <a:t>、帽子</a:t>
            </a:r>
            <a:r>
              <a:rPr lang="zh-TW" altLang="en-US" sz="4000" b="1" dirty="0" smtClean="0">
                <a:solidFill>
                  <a:srgbClr val="00B050"/>
                </a:solidFill>
                <a:latin typeface="標楷體"/>
                <a:ea typeface="標楷體"/>
              </a:rPr>
              <a:t>、手帕或小毛巾</a:t>
            </a:r>
            <a:r>
              <a:rPr lang="zh-TW" altLang="en-US" sz="40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40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950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課程內容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7624" y="1412776"/>
            <a:ext cx="7956376" cy="396044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zh-TW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1.</a:t>
            </a:r>
            <a:r>
              <a:rPr lang="zh-TW" altLang="en-US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萬華區群組投籃</a:t>
            </a:r>
            <a:r>
              <a:rPr lang="zh-TW" altLang="en-US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比賽，新和國小主辦</a:t>
            </a:r>
            <a:endParaRPr lang="en-US" altLang="zh-TW" sz="4000" b="1" dirty="0" smtClean="0">
              <a:ln w="9525" cmpd="sng">
                <a:noFill/>
                <a:prstDash val="solid"/>
              </a:ln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  <a:p>
            <a:pPr marL="0" indent="0">
              <a:buNone/>
            </a:pPr>
            <a:r>
              <a:rPr lang="en-US" altLang="zh-TW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2.</a:t>
            </a:r>
            <a:r>
              <a:rPr lang="zh-TW" altLang="en-US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體適能檢測</a:t>
            </a:r>
            <a:endParaRPr lang="en-US" altLang="zh-TW" sz="4000" b="1" dirty="0" smtClean="0">
              <a:ln w="9525" cmpd="sng">
                <a:noFill/>
                <a:prstDash val="solid"/>
              </a:ln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  <a:p>
            <a:pPr marL="0" indent="0">
              <a:buNone/>
            </a:pPr>
            <a:r>
              <a:rPr lang="en-US" altLang="zh-TW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3.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授課項目 </a:t>
            </a:r>
            <a:r>
              <a:rPr lang="en-US" altLang="zh-TW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:</a:t>
            </a:r>
          </a:p>
          <a:p>
            <a:pPr marL="0" indent="0">
              <a:buNone/>
            </a:pPr>
            <a:r>
              <a:rPr lang="zh-TW" altLang="en-US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攀岩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田徑起跑、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躲避</a:t>
            </a:r>
            <a:r>
              <a:rPr lang="zh-TW" altLang="en-US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球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、</a:t>
            </a:r>
            <a:r>
              <a:rPr lang="zh-TW" altLang="en-US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羽球</a:t>
            </a:r>
            <a:endParaRPr lang="en-US" altLang="zh-TW" sz="4000" b="1" dirty="0" smtClean="0">
              <a:ln w="9525" cmpd="sng">
                <a:noFill/>
                <a:prstDash val="solid"/>
              </a:ln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  <a:p>
            <a:pPr marL="0" indent="0">
              <a:buNone/>
            </a:pPr>
            <a:r>
              <a:rPr lang="en-US" altLang="zh-TW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4.</a:t>
            </a:r>
            <a:r>
              <a:rPr lang="zh-TW" altLang="en-US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 </a:t>
            </a:r>
            <a:r>
              <a:rPr lang="en-US" altLang="zh-TW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12/13</a:t>
            </a:r>
            <a:r>
              <a:rPr lang="zh-TW" altLang="en-US" sz="4000" b="1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週六</a:t>
            </a:r>
            <a:r>
              <a:rPr lang="zh-TW" altLang="en-US" sz="4000" b="1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上午，運動會</a:t>
            </a:r>
            <a:r>
              <a:rPr lang="zh-TW" altLang="en-US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在東園國小，</a:t>
            </a:r>
            <a:r>
              <a:rPr lang="en-US" altLang="zh-TW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12/26</a:t>
            </a:r>
            <a:r>
              <a:rPr lang="zh-TW" altLang="en-US" sz="4000" b="1" dirty="0" smtClean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週五補假</a:t>
            </a:r>
            <a:endParaRPr lang="zh-TW" altLang="en-US" sz="4000" dirty="0"/>
          </a:p>
          <a:p>
            <a:pPr marL="0" indent="0">
              <a:buNone/>
            </a:pPr>
            <a:endParaRPr lang="en-US" altLang="zh-TW" sz="4000" b="1" dirty="0" smtClean="0">
              <a:ln w="9525" cmpd="sng">
                <a:noFill/>
                <a:prstDash val="solid"/>
              </a:ln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13485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四年級能力指標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9632" y="1484784"/>
            <a:ext cx="7273521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透過對球類活動的掌控，培養對球類運動的興趣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 smtClean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學會基本的球類運動規則，強化遵守團體規範的意識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 smtClean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藉由體適能檢測了解自己體能狀態。</a:t>
            </a:r>
          </a:p>
          <a:p>
            <a:endParaRPr lang="zh-TW" altLang="en-US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226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評量方式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實作評量 </a:t>
            </a: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50% 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平時測驗操作 </a:t>
            </a:r>
            <a:endParaRPr lang="en-US" altLang="zh-TW" b="1" dirty="0" smtClean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分組討論 </a:t>
            </a: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en-US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%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課堂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分組討論</a:t>
            </a:r>
            <a:endParaRPr lang="en-US" altLang="zh-TW" b="1" dirty="0" smtClean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生活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實踐 </a:t>
            </a:r>
            <a:r>
              <a:rPr lang="en-US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15% </a:t>
            </a:r>
            <a:r>
              <a:rPr lang="zh-TW" altLang="en-US" sz="24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日常</a:t>
            </a:r>
            <a:r>
              <a:rPr lang="zh-TW" altLang="en-US" sz="24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所學應用與實踐於生活</a:t>
            </a:r>
            <a:r>
              <a:rPr lang="zh-TW" altLang="en-US" sz="24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</a:t>
            </a:r>
            <a:endParaRPr lang="en-US" altLang="zh-TW" b="1" dirty="0" smtClean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態度 </a:t>
            </a: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30% 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學習態度之表現</a:t>
            </a:r>
          </a:p>
        </p:txBody>
      </p:sp>
    </p:spTree>
    <p:extLst>
      <p:ext uri="{BB962C8B-B14F-4D97-AF65-F5344CB8AC3E}">
        <p14:creationId xmlns:p14="http://schemas.microsoft.com/office/powerpoint/2010/main" val="68583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上課注意事項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9632" y="1484784"/>
            <a:ext cx="7273521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上課前</a:t>
            </a:r>
            <a:r>
              <a:rPr lang="zh-TW" altLang="en-US" b="1" dirty="0" smtClean="0">
                <a:solidFill>
                  <a:srgbClr val="00B050"/>
                </a:solidFill>
                <a:latin typeface="標楷體"/>
                <a:ea typeface="標楷體"/>
              </a:rPr>
              <a:t>、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</a:t>
            </a:r>
            <a:r>
              <a:rPr lang="zh-TW" altLang="en-US" b="1" dirty="0">
                <a:solidFill>
                  <a:srgbClr val="00B050"/>
                </a:solidFill>
                <a:latin typeface="標楷體"/>
                <a:ea typeface="標楷體"/>
              </a:rPr>
              <a:t>、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後身體不適要告知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老師。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身體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特殊疾病，請先告知。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或家長特殊需求，也請先告知。</a:t>
            </a:r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健康的</a:t>
            </a:r>
            <a:r>
              <a:rPr lang="zh-TW" altLang="en-US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身體，快樂的生活</a:t>
            </a:r>
            <a:endParaRPr lang="zh-TW" altLang="en-US" sz="48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4291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j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E010AA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4151</TotalTime>
  <Words>223</Words>
  <Application>Microsoft Office PowerPoint</Application>
  <PresentationFormat>如螢幕大小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kjes</vt:lpstr>
      <vt:lpstr>114學年度</vt:lpstr>
      <vt:lpstr>體育課注意事項</vt:lpstr>
      <vt:lpstr>課程內容</vt:lpstr>
      <vt:lpstr>四年級能力指標</vt:lpstr>
      <vt:lpstr>評量方式</vt:lpstr>
      <vt:lpstr>上課注意事項</vt:lpstr>
    </vt:vector>
  </TitlesOfParts>
  <Company>台北市天主教私立光仁小學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桑慧安</dc:creator>
  <cp:lastModifiedBy>user</cp:lastModifiedBy>
  <cp:revision>345</cp:revision>
  <cp:lastPrinted>2021-08-31T00:30:02Z</cp:lastPrinted>
  <dcterms:created xsi:type="dcterms:W3CDTF">2015-09-04T07:07:29Z</dcterms:created>
  <dcterms:modified xsi:type="dcterms:W3CDTF">2025-09-05T02:17:47Z</dcterms:modified>
</cp:coreProperties>
</file>