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8496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958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678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169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544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1480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1285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415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582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81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374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02EB-0ECC-49EB-B1EF-DCEE495EE169}" type="datetimeFigureOut">
              <a:rPr lang="zh-TW" altLang="en-US" smtClean="0"/>
              <a:t>2026/2/25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316D3-39B0-4DCE-9AE4-F653DAD90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2036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54" y="1484784"/>
            <a:ext cx="7488832" cy="261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840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62" y="836712"/>
            <a:ext cx="8225901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115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3600" dirty="0" smtClean="0"/>
              <a:t>學習表現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dirty="0" smtClean="0"/>
              <a:t>1.	</a:t>
            </a:r>
            <a:r>
              <a:rPr lang="zh-TW" altLang="en-US" dirty="0" smtClean="0"/>
              <a:t>學會直笛</a:t>
            </a:r>
            <a:r>
              <a:rPr lang="en-US" altLang="zh-TW" dirty="0" smtClean="0"/>
              <a:t>Sol La Si Do Re</a:t>
            </a:r>
            <a:r>
              <a:rPr lang="zh-TW" altLang="en-US" dirty="0" smtClean="0"/>
              <a:t>五音樂曲。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   熟唱單元歌曲與完成樂理作業。</a:t>
            </a:r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   擁有良好的學習態度。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4577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6" y="1124744"/>
            <a:ext cx="8121256" cy="453650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23647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Office PowerPoint</Application>
  <PresentationFormat>如螢幕大小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PowerPoint 簡報</vt:lpstr>
      <vt:lpstr>PowerPoint 簡報</vt:lpstr>
      <vt:lpstr>學習表現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</cp:revision>
  <dcterms:created xsi:type="dcterms:W3CDTF">2026-02-25T01:41:58Z</dcterms:created>
  <dcterms:modified xsi:type="dcterms:W3CDTF">2026-02-25T01:49:11Z</dcterms:modified>
</cp:coreProperties>
</file>